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776" y="-5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46309"/>
            <a:ext cx="10693400" cy="14976216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ΣΤΕΦΑΝΟΣ ΤΣΙΓΚΑΣ ΚΑΙ ΣΙΑ ΕΕ που εδρεύει στην περιφέρεια Αττικής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200.000,00 € εκ των οποίων η δημόσια δαπάνη ανέρχεται σε 100.000,00 €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Συσκευασία – Ετικέτα –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218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.</cp:lastModifiedBy>
  <cp:revision>44</cp:revision>
  <dcterms:created xsi:type="dcterms:W3CDTF">2018-02-13T12:16:57Z</dcterms:created>
  <dcterms:modified xsi:type="dcterms:W3CDTF">2024-02-08T13:04:09Z</dcterms:modified>
</cp:coreProperties>
</file>